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4" r:id="rId2"/>
    <p:sldId id="263" r:id="rId3"/>
    <p:sldId id="260" r:id="rId4"/>
    <p:sldId id="282" r:id="rId5"/>
    <p:sldId id="264" r:id="rId6"/>
    <p:sldId id="267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9" r:id="rId15"/>
  </p:sldIdLst>
  <p:sldSz cx="9906000" cy="6858000" type="A4"/>
  <p:notesSz cx="6858000" cy="9144000"/>
  <p:custDataLst>
    <p:tags r:id="rId17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33CC"/>
    <a:srgbClr val="FF9900"/>
    <a:srgbClr val="CC3300"/>
    <a:srgbClr val="FF0066"/>
    <a:srgbClr val="FF6600"/>
    <a:srgbClr val="FFFF66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22" y="3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BE681AEE-CA2E-4581-A4BF-7E3A8EC591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CB18B-A9DD-42D5-B579-8412FD4A6F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E26DA-3834-4705-A187-A0D1D9FDDB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71D25-600D-4885-A107-15CD7AD6E1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14BA2CC2-1E6D-4450-AF3A-3D4DC7134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EA985-0C5E-4200-A8AB-CD2A160CF4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BDB2E-2294-423E-AF98-B59C67EA4F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0D0DA-0803-4E86-83C7-62EAE8D5C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95E1E-EC6D-4824-8A6D-3F7C846F1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02952-B0AD-4640-9348-0C98D2B94C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D12AE-073E-455E-B43D-B918BAAFC3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E16A9-8C05-4EED-A9C3-8A7D9D41E2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04982-C8EA-47DC-B8C9-C1D5063605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6385C82-6D3F-44BE-8FF5-66D19E23BA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GADT-Bai%2020\duc%201.MPG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GADT-Bai%2020\cua.MPG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GADT-Bai%2020\dua.MPG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G:\PrimeNumber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9969" y="1571625"/>
            <a:ext cx="2940844" cy="20447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285750"/>
            <a:ext cx="9906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THCS ĐÔ THỊ VIỆT HƯNG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786189"/>
            <a:ext cx="9906000" cy="1046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CÔNG NGHỆ 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20: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 CƠ KHÍ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929313"/>
            <a:ext cx="9906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Cấn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Tuấn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825500" y="1447800"/>
            <a:ext cx="3632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VNI-Times" pitchFamily="2" charset="0"/>
              </a:rPr>
              <a:t>2. Duïng cuï keïp chaët: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0" y="609600"/>
            <a:ext cx="73469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II. Duïng cuï thaùo, laép vaø keïp chaët.</a:t>
            </a:r>
          </a:p>
        </p:txBody>
      </p:sp>
      <p:pic>
        <p:nvPicPr>
          <p:cNvPr id="22542" name="Picture 14" descr="e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025900"/>
            <a:ext cx="4127500" cy="2222500"/>
          </a:xfrm>
          <a:prstGeom prst="rect">
            <a:avLst/>
          </a:prstGeom>
          <a:noFill/>
        </p:spPr>
      </p:pic>
      <p:pic>
        <p:nvPicPr>
          <p:cNvPr id="22543" name="Picture 15" descr="k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20900"/>
            <a:ext cx="4044950" cy="1112838"/>
          </a:xfrm>
          <a:prstGeom prst="rect">
            <a:avLst/>
          </a:prstGeom>
          <a:noFill/>
        </p:spPr>
      </p:pic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1720850" y="3187700"/>
            <a:ext cx="1174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Kìm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1720850" y="6324600"/>
            <a:ext cx="9080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EÂtoâ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6019800" y="1524000"/>
            <a:ext cx="3886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solidFill>
                  <a:srgbClr val="FF33CC"/>
                </a:solidFill>
                <a:latin typeface="VNI-Times" pitchFamily="2" charset="0"/>
              </a:rPr>
              <a:t>Coâng duïng: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4724400" y="2514600"/>
            <a:ext cx="4953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VNI-Times" pitchFamily="2" charset="0"/>
              </a:rPr>
              <a:t>Duøng ñeå keïp chaët vaät baèng tay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4724400" y="4997450"/>
            <a:ext cx="5181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VNI-Times" pitchFamily="2" charset="0"/>
              </a:rPr>
              <a:t>Duøng ñeå keïp chaët vaät khi gia coâng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  <p:bldP spid="22544" grpId="0"/>
      <p:bldP spid="22545" grpId="0"/>
      <p:bldP spid="22546" grpId="0"/>
      <p:bldP spid="22547" grpId="0"/>
      <p:bldP spid="225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609600"/>
            <a:ext cx="73469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III. Duïng cuï gia coâng.</a:t>
            </a:r>
          </a:p>
        </p:txBody>
      </p:sp>
      <p:pic>
        <p:nvPicPr>
          <p:cNvPr id="23558" name="duc 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7650" y="1295400"/>
            <a:ext cx="52006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264400" y="4281488"/>
            <a:ext cx="9080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Ñuïc</a:t>
            </a:r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8700" y="3300413"/>
            <a:ext cx="3549650" cy="966787"/>
          </a:xfrm>
          <a:prstGeom prst="rect">
            <a:avLst/>
          </a:prstGeom>
          <a:noFill/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264400" y="2424113"/>
            <a:ext cx="9080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Buùa</a:t>
            </a:r>
          </a:p>
        </p:txBody>
      </p:sp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8700" y="1219200"/>
            <a:ext cx="3467100" cy="1281113"/>
          </a:xfrm>
          <a:prstGeom prst="rect">
            <a:avLst/>
          </a:prstGeom>
          <a:noFill/>
        </p:spPr>
      </p:pic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816100" y="5000625"/>
            <a:ext cx="6026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2800" b="1">
                <a:solidFill>
                  <a:srgbClr val="990099"/>
                </a:solidFill>
                <a:latin typeface="VNI-Times" pitchFamily="2" charset="0"/>
              </a:rPr>
              <a:t> Coâng duïng cuûa buùa vaø ñuïc?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660400" y="5762625"/>
            <a:ext cx="8667750" cy="903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  <a:buFontTx/>
              <a:buBlip>
                <a:blip r:embed="rId7"/>
              </a:buBlip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 Buùa duøng ñeå taïo löïc ñoùng vaøo vaät khaùc.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FontTx/>
              <a:buBlip>
                <a:blip r:embed="rId7"/>
              </a:buBlip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 Ñuïc duøng ñeå ñuïc raõnh, ñuïc loã, caét ñöùt.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558"/>
                </p:tgtEl>
              </p:cMediaNode>
            </p:video>
          </p:childTnLst>
        </p:cTn>
      </p:par>
    </p:tnLst>
    <p:bldLst>
      <p:bldP spid="23557" grpId="0"/>
      <p:bldP spid="23560" grpId="0"/>
      <p:bldP spid="23563" grpId="0"/>
      <p:bldP spid="23565" grpId="0"/>
      <p:bldP spid="235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0" y="609600"/>
            <a:ext cx="73469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III. Duïng cuï gia coâng.</a:t>
            </a:r>
          </a:p>
        </p:txBody>
      </p:sp>
      <p:pic>
        <p:nvPicPr>
          <p:cNvPr id="24584" name="cua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2750" y="1368425"/>
            <a:ext cx="54483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7264400" y="3902075"/>
            <a:ext cx="90805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VNI-Helve-Condense" pitchFamily="2" charset="0"/>
              </a:rPr>
              <a:t>Cöa</a:t>
            </a:r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8700" y="2286000"/>
            <a:ext cx="3797300" cy="1531938"/>
          </a:xfrm>
          <a:prstGeom prst="rect">
            <a:avLst/>
          </a:prstGeom>
          <a:noFill/>
        </p:spPr>
      </p:pic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742950" y="5440363"/>
            <a:ext cx="52006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sz="3200" b="1">
                <a:solidFill>
                  <a:srgbClr val="990099"/>
                </a:solidFill>
                <a:latin typeface="VNI-Helve-Condense" pitchFamily="2" charset="0"/>
              </a:rPr>
              <a:t> Coâng duïng cuûa cöa?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42950" y="6126163"/>
            <a:ext cx="91630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3200" b="1">
                <a:solidFill>
                  <a:srgbClr val="0000FF"/>
                </a:solidFill>
                <a:latin typeface="VNI-Helve-Condense" pitchFamily="2" charset="0"/>
              </a:rPr>
              <a:t> Cöa duøng ñeå caét kim loaïi thaønh töøng phaàn.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84"/>
                </p:tgtEl>
              </p:cMediaNode>
            </p:video>
          </p:childTnLst>
        </p:cTn>
      </p:par>
    </p:tnLst>
    <p:bldLst>
      <p:bldP spid="24586" grpId="0"/>
      <p:bldP spid="24588" grpId="0"/>
      <p:bldP spid="245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609600"/>
            <a:ext cx="73469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II. Duïng cuï gia coâng.</a:t>
            </a:r>
          </a:p>
        </p:txBody>
      </p:sp>
      <p:pic>
        <p:nvPicPr>
          <p:cNvPr id="25606" name="dua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2750" y="1325563"/>
            <a:ext cx="54483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7346950" y="3290888"/>
            <a:ext cx="9080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Duõa</a:t>
            </a:r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8700" y="2362200"/>
            <a:ext cx="3549650" cy="762000"/>
          </a:xfrm>
          <a:prstGeom prst="rect">
            <a:avLst/>
          </a:prstGeom>
          <a:noFill/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33550" y="5530850"/>
            <a:ext cx="54483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sz="2800" b="1">
                <a:solidFill>
                  <a:srgbClr val="990099"/>
                </a:solidFill>
                <a:latin typeface="VNI-Times" pitchFamily="2" charset="0"/>
              </a:rPr>
              <a:t> Coâng duïng cuûa duõa?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733550" y="6202363"/>
            <a:ext cx="73469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 Duõa duøng laøm nhaün boùng beà maët.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256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  <p:vide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6"/>
                </p:tgtEl>
              </p:cMediaNode>
            </p:video>
          </p:childTnLst>
        </p:cTn>
      </p:par>
    </p:tnLst>
    <p:bldLst>
      <p:bldP spid="25608" grpId="0"/>
      <p:bldP spid="256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86200" y="76200"/>
            <a:ext cx="22383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VNI-Helve-Condense" pitchFamily="2" charset="0"/>
              </a:rPr>
              <a:t>CUÛNG COÁ 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797300" y="828675"/>
            <a:ext cx="2806700" cy="466725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VNI-Helve-Condense" pitchFamily="2" charset="0"/>
              </a:rPr>
              <a:t>DUÏNG CUÏ CÔ KHÍ</a:t>
            </a:r>
            <a:r>
              <a:rPr lang="en-US" sz="2400">
                <a:solidFill>
                  <a:srgbClr val="FF3300"/>
                </a:solidFill>
                <a:latin typeface="VNI-Helve-Condense" pitchFamily="2" charset="0"/>
              </a:rPr>
              <a:t>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085850" y="2063750"/>
            <a:ext cx="1889125" cy="83185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VNI-Helve-Condense" pitchFamily="2" charset="0"/>
              </a:rPr>
              <a:t>Duïng cuï ño </a:t>
            </a:r>
          </a:p>
          <a:p>
            <a:pPr algn="ctr"/>
            <a:r>
              <a:rPr lang="en-US" sz="2400" b="1">
                <a:solidFill>
                  <a:srgbClr val="0000CC"/>
                </a:solidFill>
                <a:latin typeface="VNI-Helve-Condense" pitchFamily="2" charset="0"/>
              </a:rPr>
              <a:t>vaø kieåm tra</a:t>
            </a:r>
            <a:r>
              <a:rPr lang="en-US" sz="2400">
                <a:solidFill>
                  <a:srgbClr val="0000CC"/>
                </a:solidFill>
                <a:latin typeface="VNI-Helve-Condense" pitchFamily="2" charset="0"/>
              </a:rPr>
              <a:t>  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054600" y="2057400"/>
            <a:ext cx="2443163" cy="83185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VNI-Helve-Condense" pitchFamily="2" charset="0"/>
              </a:rPr>
              <a:t>Duïng cuï thaùo laép</a:t>
            </a:r>
          </a:p>
          <a:p>
            <a:pPr algn="ctr"/>
            <a:r>
              <a:rPr lang="en-US" sz="2400" b="1">
                <a:solidFill>
                  <a:srgbClr val="0000CC"/>
                </a:solidFill>
                <a:latin typeface="VNI-Helve-Condense" pitchFamily="2" charset="0"/>
              </a:rPr>
              <a:t>vaø keïp chaët</a:t>
            </a:r>
            <a:endParaRPr lang="en-US" sz="2400">
              <a:solidFill>
                <a:srgbClr val="0000CC"/>
              </a:solidFill>
              <a:latin typeface="VNI-Helve-Condense" pitchFamily="2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8255000" y="2057400"/>
            <a:ext cx="1568450" cy="83185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VNI-Helve-Condense" pitchFamily="2" charset="0"/>
              </a:rPr>
              <a:t>Duïng cuï gia coâng</a:t>
            </a:r>
            <a:r>
              <a:rPr lang="en-US" sz="2400">
                <a:solidFill>
                  <a:srgbClr val="0000CC"/>
                </a:solidFill>
                <a:latin typeface="VNI-Helve-Condense" pitchFamily="2" charset="0"/>
              </a:rPr>
              <a:t> 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252663" y="3816350"/>
            <a:ext cx="1627187" cy="83185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FF9900"/>
                </a:solidFill>
                <a:latin typeface="VNI-Helve-Condense" pitchFamily="2" charset="0"/>
              </a:rPr>
              <a:t>Thöôùc ño </a:t>
            </a:r>
          </a:p>
          <a:p>
            <a:pPr algn="ctr"/>
            <a:r>
              <a:rPr lang="en-US" sz="2400" b="1">
                <a:solidFill>
                  <a:srgbClr val="FF9900"/>
                </a:solidFill>
                <a:latin typeface="VNI-Helve-Condense" pitchFamily="2" charset="0"/>
              </a:rPr>
              <a:t>goùc</a:t>
            </a:r>
            <a:r>
              <a:rPr lang="en-US" sz="2400">
                <a:solidFill>
                  <a:srgbClr val="FF9900"/>
                </a:solidFill>
                <a:latin typeface="VNI-Helve-Condense" pitchFamily="2" charset="0"/>
              </a:rPr>
              <a:t> 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46063" y="3816350"/>
            <a:ext cx="1506537" cy="83185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solidFill>
                  <a:srgbClr val="FF9900"/>
                </a:solidFill>
                <a:latin typeface="VNI-Helve-Condense" pitchFamily="2" charset="0"/>
              </a:rPr>
              <a:t>Thöôùc ño </a:t>
            </a:r>
          </a:p>
          <a:p>
            <a:pPr algn="ctr"/>
            <a:r>
              <a:rPr lang="en-US" sz="2400" b="1">
                <a:solidFill>
                  <a:srgbClr val="FF9900"/>
                </a:solidFill>
                <a:latin typeface="VNI-Helve-Condense" pitchFamily="2" charset="0"/>
              </a:rPr>
              <a:t>chieàu daøi</a:t>
            </a:r>
            <a:r>
              <a:rPr lang="en-US" sz="2400">
                <a:solidFill>
                  <a:srgbClr val="FF9900"/>
                </a:solidFill>
                <a:latin typeface="VNI-Helve-Condense" pitchFamily="2" charset="0"/>
              </a:rPr>
              <a:t> 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82550" y="5181600"/>
            <a:ext cx="1816100" cy="1525588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>
                <a:solidFill>
                  <a:srgbClr val="FF00FF"/>
                </a:solidFill>
                <a:latin typeface="VNI-Helve-Condense" pitchFamily="2" charset="0"/>
              </a:rPr>
              <a:t>Thöôùc laù, thöôùc cuoän thöôùc caëp</a:t>
            </a:r>
            <a:endParaRPr lang="en-US" sz="2400">
              <a:solidFill>
                <a:srgbClr val="FF00FF"/>
              </a:solidFill>
              <a:latin typeface="VNI-Helve-Condense" pitchFamily="2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981200" y="5181600"/>
            <a:ext cx="2146300" cy="15621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FF00FF"/>
                </a:solidFill>
                <a:latin typeface="VNI-Helve-Condense" pitchFamily="2" charset="0"/>
              </a:rPr>
              <a:t>EÂ ke, </a:t>
            </a:r>
          </a:p>
          <a:p>
            <a:pPr algn="ctr"/>
            <a:r>
              <a:rPr lang="en-US" sz="2400" b="1">
                <a:solidFill>
                  <a:srgbClr val="FF00FF"/>
                </a:solidFill>
                <a:latin typeface="VNI-Helve-Condense" pitchFamily="2" charset="0"/>
              </a:rPr>
              <a:t>ke vuoâng, </a:t>
            </a:r>
          </a:p>
          <a:p>
            <a:pPr algn="ctr"/>
            <a:r>
              <a:rPr lang="en-US" sz="2400" b="1">
                <a:solidFill>
                  <a:srgbClr val="FF00FF"/>
                </a:solidFill>
                <a:latin typeface="VNI-Helve-Condense" pitchFamily="2" charset="0"/>
              </a:rPr>
              <a:t>thöôùc ño goùc</a:t>
            </a:r>
          </a:p>
          <a:p>
            <a:pPr algn="ctr"/>
            <a:r>
              <a:rPr lang="en-US" sz="2400" b="1">
                <a:solidFill>
                  <a:srgbClr val="FF00FF"/>
                </a:solidFill>
                <a:latin typeface="VNI-Helve-Condense" pitchFamily="2" charset="0"/>
              </a:rPr>
              <a:t>vaïn naêng</a:t>
            </a:r>
            <a:r>
              <a:rPr lang="en-US" sz="2400">
                <a:solidFill>
                  <a:srgbClr val="FF00FF"/>
                </a:solidFill>
                <a:latin typeface="VNI-Helve-Condense" pitchFamily="2" charset="0"/>
              </a:rPr>
              <a:t> 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876800" y="3816350"/>
            <a:ext cx="1344613" cy="83185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FF9900"/>
                </a:solidFill>
                <a:latin typeface="VNI-Helve-Condense" pitchFamily="2" charset="0"/>
              </a:rPr>
              <a:t>Duïng cuï</a:t>
            </a:r>
          </a:p>
          <a:p>
            <a:pPr algn="ctr"/>
            <a:r>
              <a:rPr lang="en-US" sz="2400" b="1">
                <a:solidFill>
                  <a:srgbClr val="FF9900"/>
                </a:solidFill>
                <a:latin typeface="VNI-Helve-Condense" pitchFamily="2" charset="0"/>
              </a:rPr>
              <a:t>thaùo laép</a:t>
            </a:r>
            <a:endParaRPr lang="en-US" sz="2400">
              <a:solidFill>
                <a:srgbClr val="FF9900"/>
              </a:solidFill>
              <a:latin typeface="VNI-Helve-Condense" pitchFamily="2" charset="0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6489700" y="3816350"/>
            <a:ext cx="1298575" cy="83185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solidFill>
                  <a:srgbClr val="FF9900"/>
                </a:solidFill>
                <a:latin typeface="VNI-Helve-Condense" pitchFamily="2" charset="0"/>
              </a:rPr>
              <a:t>Duïng cuï</a:t>
            </a:r>
          </a:p>
          <a:p>
            <a:pPr algn="ctr"/>
            <a:r>
              <a:rPr lang="en-US" sz="2400" b="1">
                <a:solidFill>
                  <a:srgbClr val="FF9900"/>
                </a:solidFill>
                <a:latin typeface="VNI-Helve-Condense" pitchFamily="2" charset="0"/>
              </a:rPr>
              <a:t>keïp chaët</a:t>
            </a:r>
            <a:endParaRPr lang="en-US" sz="2400">
              <a:solidFill>
                <a:srgbClr val="FF9900"/>
              </a:solidFill>
              <a:latin typeface="VNI-Helve-Condense" pitchFamily="2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5083175" y="5203825"/>
            <a:ext cx="1147763" cy="1196975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solidFill>
                  <a:srgbClr val="FF00FF"/>
                </a:solidFill>
                <a:latin typeface="VNI-Helve-Condense" pitchFamily="2" charset="0"/>
              </a:rPr>
              <a:t>Côøleâ,</a:t>
            </a:r>
          </a:p>
          <a:p>
            <a:pPr algn="ctr"/>
            <a:r>
              <a:rPr lang="en-US" sz="2400" b="1">
                <a:solidFill>
                  <a:srgbClr val="FF00FF"/>
                </a:solidFill>
                <a:latin typeface="VNI-Helve-Condense" pitchFamily="2" charset="0"/>
              </a:rPr>
              <a:t>moû leát,</a:t>
            </a:r>
          </a:p>
          <a:p>
            <a:pPr algn="ctr"/>
            <a:r>
              <a:rPr lang="en-US" sz="2400" b="1">
                <a:solidFill>
                  <a:srgbClr val="FF00FF"/>
                </a:solidFill>
                <a:latin typeface="VNI-Helve-Condense" pitchFamily="2" charset="0"/>
              </a:rPr>
              <a:t>tua vít</a:t>
            </a:r>
            <a:endParaRPr lang="en-US" sz="2400">
              <a:solidFill>
                <a:srgbClr val="FF00FF"/>
              </a:solidFill>
              <a:latin typeface="VNI-Helve-Condense" pitchFamily="2" charset="0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6604000" y="5203825"/>
            <a:ext cx="1168400" cy="1196975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FF"/>
                </a:solidFill>
                <a:latin typeface="VNI-Helve-Condense" pitchFamily="2" charset="0"/>
              </a:rPr>
              <a:t>Kìm,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FF"/>
                </a:solidFill>
                <a:latin typeface="VNI-Helve-Condense" pitchFamily="2" charset="0"/>
              </a:rPr>
              <a:t>eâtoâ</a:t>
            </a:r>
            <a:endParaRPr lang="en-US" sz="2400">
              <a:solidFill>
                <a:srgbClr val="FF00FF"/>
              </a:solidFill>
              <a:latin typeface="VNI-Helve-Condense" pitchFamily="2" charset="0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8255000" y="3816350"/>
            <a:ext cx="1568450" cy="83185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FF00FF"/>
                </a:solidFill>
                <a:latin typeface="VNI-Helve-Condense" pitchFamily="2" charset="0"/>
              </a:rPr>
              <a:t>Buùa, cöa, ñuïc, duõa</a:t>
            </a:r>
            <a:endParaRPr lang="en-US" sz="2400">
              <a:solidFill>
                <a:srgbClr val="FF00FF"/>
              </a:solidFill>
              <a:latin typeface="VNI-Helve-Condense" pitchFamily="2" charset="0"/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5200650" y="129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1981200" y="1600200"/>
            <a:ext cx="3219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198120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627380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899795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5200650" y="1600200"/>
            <a:ext cx="379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1981200" y="2895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6273800" y="2895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990600" y="3276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>
            <a:off x="1981200" y="3276600"/>
            <a:ext cx="1073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5613400" y="3276600"/>
            <a:ext cx="66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6273800" y="3276600"/>
            <a:ext cx="825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9906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305435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56134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>
            <a:off x="70993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>
            <a:off x="9906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>
            <a:off x="305435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56134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>
            <a:off x="70993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>
            <a:off x="8997950" y="2895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6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9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0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4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7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1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4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7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7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7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8677" grpId="0" animBg="1"/>
      <p:bldP spid="28678" grpId="0" animBg="1"/>
      <p:bldP spid="28679" grpId="0" animBg="1"/>
      <p:bldP spid="28680" grpId="0" animBg="1"/>
      <p:bldP spid="28681" grpId="0" animBg="1"/>
      <p:bldP spid="28682" grpId="0" animBg="1"/>
      <p:bldP spid="28683" grpId="0" animBg="1"/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8690" grpId="0" animBg="1"/>
      <p:bldP spid="28691" grpId="0" animBg="1"/>
      <p:bldP spid="28692" grpId="0" animBg="1"/>
      <p:bldP spid="28693" grpId="0" animBg="1"/>
      <p:bldP spid="28694" grpId="0" animBg="1"/>
      <p:bldP spid="28695" grpId="0" animBg="1"/>
      <p:bldP spid="28696" grpId="0" animBg="1"/>
      <p:bldP spid="28697" grpId="0" animBg="1"/>
      <p:bldP spid="28698" grpId="0" animBg="1"/>
      <p:bldP spid="28699" grpId="0" animBg="1"/>
      <p:bldP spid="28700" grpId="0" animBg="1"/>
      <p:bldP spid="28701" grpId="0" animBg="1"/>
      <p:bldP spid="28702" grpId="0" animBg="1"/>
      <p:bldP spid="28703" grpId="0" animBg="1"/>
      <p:bldP spid="28704" grpId="0" animBg="1"/>
      <p:bldP spid="28705" grpId="0" animBg="1"/>
      <p:bldP spid="28706" grpId="0" animBg="1"/>
      <p:bldP spid="28707" grpId="0" animBg="1"/>
      <p:bldP spid="287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77850" y="2574925"/>
            <a:ext cx="8832850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50000"/>
              </a:spcBef>
            </a:pPr>
            <a:r>
              <a:rPr lang="en-US" sz="66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charset="0"/>
              </a:rPr>
              <a:t>DUÏNG CUÏ CÔ KHÍ</a:t>
            </a:r>
            <a:endParaRPr lang="en-US" sz="6600" b="1">
              <a:solidFill>
                <a:srgbClr val="3333FF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714750" y="1203325"/>
            <a:ext cx="288925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000" b="1" i="1">
                <a:solidFill>
                  <a:srgbClr val="3333FF"/>
                </a:solidFill>
                <a:latin typeface="VNI-Times" pitchFamily="2" charset="0"/>
                <a:cs typeface="Arial" charset="0"/>
              </a:rPr>
              <a:t>Baøi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30200" y="1538288"/>
            <a:ext cx="2314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rgbClr val="990099"/>
                </a:solidFill>
                <a:latin typeface="VNI-Helve-Condense" pitchFamily="2" charset="0"/>
              </a:rPr>
              <a:t>a) </a:t>
            </a:r>
            <a:r>
              <a:rPr lang="en-US" sz="2800" b="1">
                <a:solidFill>
                  <a:srgbClr val="FF3300"/>
                </a:solidFill>
                <a:latin typeface="VNI-Times" pitchFamily="2" charset="0"/>
              </a:rPr>
              <a:t>Thöôùc laù</a:t>
            </a:r>
            <a:r>
              <a:rPr lang="en-US" sz="2800" b="1">
                <a:solidFill>
                  <a:srgbClr val="990099"/>
                </a:solidFill>
                <a:latin typeface="VNI-Helve-Condense" pitchFamily="2" charset="0"/>
              </a:rPr>
              <a:t>:</a:t>
            </a:r>
            <a:r>
              <a:rPr lang="en-US" sz="2800" b="1" u="sng">
                <a:solidFill>
                  <a:srgbClr val="990099"/>
                </a:solidFill>
                <a:latin typeface="VNI-Helve-Condense" pitchFamily="2" charset="0"/>
              </a:rPr>
              <a:t> 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65100" y="533400"/>
            <a:ext cx="58610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I. Duïng cuï ño vaø kieåm tra.</a:t>
            </a:r>
          </a:p>
        </p:txBody>
      </p:sp>
      <p:pic>
        <p:nvPicPr>
          <p:cNvPr id="6152" name="Picture 8" descr="19-1B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6250" t="6818" b="67424"/>
          <a:stretch>
            <a:fillRect/>
          </a:stretch>
        </p:blipFill>
        <p:spPr bwMode="auto">
          <a:xfrm>
            <a:off x="5118100" y="1295400"/>
            <a:ext cx="47879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47650" y="1981200"/>
            <a:ext cx="511810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Æ"/>
            </a:pPr>
            <a:r>
              <a:rPr lang="en-US" sz="2800" b="1">
                <a:solidFill>
                  <a:srgbClr val="0000FF"/>
                </a:solidFill>
                <a:latin typeface="VNI-Helve-Condense" pitchFamily="2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VNI-Times" pitchFamily="2" charset="0"/>
              </a:rPr>
              <a:t>Thöôùc laù ñöôïc laøm baèng vaät lieäu gì</a:t>
            </a:r>
            <a:r>
              <a:rPr lang="en-US" sz="2400" b="1">
                <a:solidFill>
                  <a:srgbClr val="0000FF"/>
                </a:solidFill>
                <a:latin typeface="VNI-Helve-Condense" pitchFamily="2" charset="0"/>
              </a:rPr>
              <a:t>?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95300" y="2971800"/>
            <a:ext cx="51181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>
                <a:solidFill>
                  <a:srgbClr val="FF00FF"/>
                </a:solidFill>
                <a:latin typeface="VNI-Times" pitchFamily="2" charset="0"/>
              </a:rPr>
              <a:t> Theùp hôïp kim duïng cuï.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57200" y="3441700"/>
            <a:ext cx="4648200" cy="1282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>
                <a:solidFill>
                  <a:srgbClr val="FF00FF"/>
                </a:solidFill>
                <a:latin typeface="VNI-Times" pitchFamily="2" charset="0"/>
              </a:rPr>
              <a:t> Coù daïng thanh deït, daøi:   150 – 1000 mm, treân maët coù chia vaïch caùch nhau 1mm.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95300" y="5667375"/>
            <a:ext cx="5365750" cy="103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F"/>
            </a:pPr>
            <a:r>
              <a:rPr lang="en-US" sz="3600" b="1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b="1">
                <a:solidFill>
                  <a:srgbClr val="3333FF"/>
                </a:solidFill>
                <a:latin typeface="VNI-Times" pitchFamily="2" charset="0"/>
              </a:rPr>
              <a:t>Ñeå ño caùc kích thöôùc lôùn, ngöôøi ta duøng duïng cuï ño gì?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47650" y="1081088"/>
            <a:ext cx="37163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1. Thöôùc ño chieàu daøi:</a:t>
            </a:r>
            <a:r>
              <a:rPr lang="en-US" u="sng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5778500" y="3260725"/>
            <a:ext cx="3962400" cy="2835275"/>
            <a:chOff x="2976" y="2112"/>
            <a:chExt cx="2400" cy="2233"/>
          </a:xfrm>
        </p:grpSpPr>
        <p:pic>
          <p:nvPicPr>
            <p:cNvPr id="6161" name="Picture 17"/>
            <p:cNvPicPr>
              <a:picLocks noChangeAspect="1" noChangeArrowheads="1"/>
            </p:cNvPicPr>
            <p:nvPr/>
          </p:nvPicPr>
          <p:blipFill>
            <a:blip r:embed="rId3"/>
            <a:srcRect l="18932" t="30769" r="18451" b="5594"/>
            <a:stretch>
              <a:fillRect/>
            </a:stretch>
          </p:blipFill>
          <p:spPr bwMode="auto">
            <a:xfrm>
              <a:off x="2976" y="2112"/>
              <a:ext cx="2400" cy="1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3600" y="3985"/>
              <a:ext cx="120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CC"/>
                  </a:solidFill>
                  <a:latin typeface="VNI-Helve-Condense" pitchFamily="2" charset="0"/>
                </a:rPr>
                <a:t>Thöôùc cuoän</a:t>
              </a:r>
            </a:p>
          </p:txBody>
        </p:sp>
      </p:grp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30200" y="4600575"/>
            <a:ext cx="5613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Æ"/>
            </a:pPr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VNI-Times" pitchFamily="2" charset="0"/>
              </a:rPr>
              <a:t>Neâu coâng duïng cuûa thöôùc laù?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330200" y="5133975"/>
            <a:ext cx="586105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700" b="1">
                <a:solidFill>
                  <a:srgbClr val="FF00FF"/>
                </a:solidFill>
                <a:latin typeface="VNI-Times" pitchFamily="2" charset="0"/>
              </a:rPr>
              <a:t> </a:t>
            </a:r>
            <a:r>
              <a:rPr lang="en-US" b="1">
                <a:solidFill>
                  <a:srgbClr val="FF00FF"/>
                </a:solidFill>
                <a:latin typeface="VNI-Times" pitchFamily="2" charset="0"/>
              </a:rPr>
              <a:t>Duøng ñeå ño ñoä daøi cuûa chi tieát</a:t>
            </a:r>
            <a:r>
              <a:rPr lang="en-US" sz="2700" b="1">
                <a:solidFill>
                  <a:srgbClr val="FF00FF"/>
                </a:solidFill>
                <a:latin typeface="VNI-Times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1" grpId="0"/>
      <p:bldP spid="6153" grpId="0"/>
      <p:bldP spid="6155" grpId="0"/>
      <p:bldP spid="6156" grpId="0"/>
      <p:bldP spid="6158" grpId="0"/>
      <p:bldP spid="6159" grpId="0"/>
      <p:bldP spid="6163" grpId="0"/>
      <p:bldP spid="61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65100" y="533400"/>
            <a:ext cx="58610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I. Duïng cuï ño vaø kieåm tra.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30200" y="1600200"/>
            <a:ext cx="32194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rgbClr val="FF3300"/>
                </a:solidFill>
                <a:latin typeface="VNI-Times" pitchFamily="2" charset="0"/>
              </a:rPr>
              <a:t>b) Thöôùc caëp:</a:t>
            </a:r>
            <a:r>
              <a:rPr lang="en-US" sz="2800" b="1" u="sng">
                <a:solidFill>
                  <a:srgbClr val="990099"/>
                </a:solidFill>
                <a:latin typeface="VNI-Times" pitchFamily="2" charset="0"/>
              </a:rPr>
              <a:t> </a:t>
            </a:r>
          </a:p>
        </p:txBody>
      </p:sp>
      <p:pic>
        <p:nvPicPr>
          <p:cNvPr id="32773" name="Picture 5" descr="hinh20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 l="23126" r="10065" b="73016"/>
          <a:stretch>
            <a:fillRect/>
          </a:stretch>
        </p:blipFill>
        <p:spPr bwMode="auto">
          <a:xfrm>
            <a:off x="4292600" y="1219200"/>
            <a:ext cx="52006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457700" y="4189413"/>
            <a:ext cx="5118100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Æ"/>
            </a:pPr>
            <a:r>
              <a:rPr lang="en-US" b="1">
                <a:solidFill>
                  <a:srgbClr val="0000FF"/>
                </a:solidFill>
                <a:latin typeface="VNI-Times" pitchFamily="2" charset="0"/>
              </a:rPr>
              <a:t> Thöôùc caëp ñöôïc laøm baèng vaät lieäu gì?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787900" y="5119688"/>
            <a:ext cx="46228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>
                <a:solidFill>
                  <a:srgbClr val="FF00FF"/>
                </a:solidFill>
                <a:latin typeface="VNI-Times" pitchFamily="2" charset="0"/>
              </a:rPr>
              <a:t> Theùp hôïp kim khoâng gæ.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47650" y="1081088"/>
            <a:ext cx="37163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1. Thöôùc ño chieàu daøi:</a:t>
            </a:r>
            <a:r>
              <a:rPr lang="en-US" u="sng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4" grpId="0"/>
      <p:bldP spid="32775" grpId="0"/>
      <p:bldP spid="327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65100" y="533400"/>
            <a:ext cx="58610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I. Duïng cuï ño vaø kieåm tra.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30200" y="1600200"/>
            <a:ext cx="32194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rgbClr val="FF3300"/>
                </a:solidFill>
                <a:latin typeface="VNI-Times" pitchFamily="2" charset="0"/>
              </a:rPr>
              <a:t>b) Thöôùc caëp:</a:t>
            </a:r>
            <a:r>
              <a:rPr lang="en-US" sz="2800" b="1" u="sng">
                <a:solidFill>
                  <a:srgbClr val="990099"/>
                </a:solidFill>
                <a:latin typeface="VNI-Times" pitchFamily="2" charset="0"/>
              </a:rPr>
              <a:t> </a:t>
            </a:r>
          </a:p>
        </p:txBody>
      </p:sp>
      <p:pic>
        <p:nvPicPr>
          <p:cNvPr id="12295" name="Picture 7" descr="hinh20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 l="23126" r="10065" b="73016"/>
          <a:stretch>
            <a:fillRect/>
          </a:stretch>
        </p:blipFill>
        <p:spPr bwMode="auto">
          <a:xfrm>
            <a:off x="4292600" y="1219200"/>
            <a:ext cx="52006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47650" y="1081088"/>
            <a:ext cx="37163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1. Thöôùc ño chieàu daøi:</a:t>
            </a:r>
            <a:r>
              <a:rPr lang="en-US" u="sng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083050" y="4648200"/>
            <a:ext cx="53657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 Neâu caáu taïo cuûa thöôùc caëp?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inh20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 l="23126" r="10065" b="73016"/>
          <a:stretch>
            <a:fillRect/>
          </a:stretch>
        </p:blipFill>
        <p:spPr bwMode="auto">
          <a:xfrm>
            <a:off x="0" y="0"/>
            <a:ext cx="9906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30200" y="4953000"/>
            <a:ext cx="3302000" cy="163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b="1">
                <a:solidFill>
                  <a:srgbClr val="0000FF"/>
                </a:solidFill>
                <a:latin typeface="VNI-Times" pitchFamily="2" charset="0"/>
              </a:rPr>
              <a:t>   Caùn                                                           </a:t>
            </a:r>
          </a:p>
          <a:p>
            <a:pPr marL="342900" indent="-342900"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VNI-Times" pitchFamily="2" charset="0"/>
              </a:rPr>
              <a:t>2,7. Moû keïp</a:t>
            </a:r>
          </a:p>
          <a:p>
            <a:pPr marL="342900" indent="-342900"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VNI-Times" pitchFamily="2" charset="0"/>
              </a:rPr>
              <a:t>3.    Khung ñoäng</a:t>
            </a:r>
          </a:p>
          <a:p>
            <a:pPr marL="342900" indent="-342900"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VNI-Times" pitchFamily="2" charset="0"/>
              </a:rPr>
              <a:t>4.   Vít haõm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292600" y="5105400"/>
            <a:ext cx="5200650" cy="1203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VNI-Times" pitchFamily="2" charset="0"/>
              </a:rPr>
              <a:t>5. Thang chia ñoä chính                                                         </a:t>
            </a:r>
          </a:p>
          <a:p>
            <a:pPr marL="342900" indent="-342900"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VNI-Times" pitchFamily="2" charset="0"/>
              </a:rPr>
              <a:t>6. Thöôùc ño chieàu saâu</a:t>
            </a:r>
          </a:p>
          <a:p>
            <a:pPr marL="342900" indent="-342900"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VNI-Times" pitchFamily="2" charset="0"/>
              </a:rPr>
              <a:t>8. Thang chia ñoä cuûa du xích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65100" y="533400"/>
            <a:ext cx="58610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I. Duïng cuï ño vaø kieåm tra.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30200" y="1600200"/>
            <a:ext cx="32194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rgbClr val="FF3300"/>
                </a:solidFill>
                <a:latin typeface="VNI-Times" pitchFamily="2" charset="0"/>
              </a:rPr>
              <a:t>b) Thöôùc caëp:</a:t>
            </a:r>
            <a:r>
              <a:rPr lang="en-US" sz="2800" b="1" u="sng">
                <a:solidFill>
                  <a:srgbClr val="FF33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47650" y="1081088"/>
            <a:ext cx="37163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1. Thöôùc ño chieàu daøi:</a:t>
            </a:r>
            <a:r>
              <a:rPr lang="en-US" u="sng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  <p:pic>
        <p:nvPicPr>
          <p:cNvPr id="17415" name="Picture 7" descr="hinh20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 l="23126" r="10065" b="73016"/>
          <a:stretch>
            <a:fillRect/>
          </a:stretch>
        </p:blipFill>
        <p:spPr bwMode="auto">
          <a:xfrm>
            <a:off x="3219450" y="1600200"/>
            <a:ext cx="66865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384550" y="4829175"/>
            <a:ext cx="5943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Æ"/>
            </a:pPr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Neâu coâng duïng cuûa thöôùc caëp?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384550" y="5759450"/>
            <a:ext cx="61341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>
                <a:solidFill>
                  <a:srgbClr val="FF00FF"/>
                </a:solidFill>
                <a:latin typeface="VNI-Times" pitchFamily="2" charset="0"/>
              </a:rPr>
              <a:t> Ño ñöôøng kính trong, ñöôøng kính ngoaøi vaø chieàu saâu loã.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5100" y="533400"/>
            <a:ext cx="58610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I. Duïng cuï ño vaø kieåm tra.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47650" y="1081088"/>
            <a:ext cx="28336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2. Thöôùc ño goùc:</a:t>
            </a:r>
            <a:r>
              <a:rPr lang="en-US" u="sng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3938588" y="3976688"/>
            <a:ext cx="17827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800" b="1">
                <a:solidFill>
                  <a:srgbClr val="008000"/>
                </a:solidFill>
                <a:latin typeface="VNI-Times" pitchFamily="2" charset="0"/>
              </a:rPr>
              <a:t>Ke vuoâng</a:t>
            </a:r>
            <a:r>
              <a:rPr lang="en-US" sz="2800">
                <a:solidFill>
                  <a:srgbClr val="0080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6686550" y="3930650"/>
            <a:ext cx="28067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rgbClr val="008000"/>
                </a:solidFill>
                <a:latin typeface="VNI-Times" pitchFamily="2" charset="0"/>
              </a:rPr>
              <a:t>Thöôùc ño goùc </a:t>
            </a:r>
          </a:p>
          <a:p>
            <a:pPr algn="l"/>
            <a:r>
              <a:rPr lang="en-US" sz="2800" b="1">
                <a:solidFill>
                  <a:srgbClr val="008000"/>
                </a:solidFill>
                <a:latin typeface="VNI-Times" pitchFamily="2" charset="0"/>
              </a:rPr>
              <a:t>vaïn naêng</a:t>
            </a:r>
            <a:r>
              <a:rPr lang="en-US" sz="2800">
                <a:solidFill>
                  <a:srgbClr val="008000"/>
                </a:solidFill>
                <a:latin typeface="VNI-Times" pitchFamily="2" charset="0"/>
              </a:rPr>
              <a:t> </a:t>
            </a:r>
          </a:p>
        </p:txBody>
      </p:sp>
      <p:pic>
        <p:nvPicPr>
          <p:cNvPr id="18461" name="Picture 29"/>
          <p:cNvPicPr>
            <a:picLocks noChangeAspect="1" noChangeArrowheads="1"/>
          </p:cNvPicPr>
          <p:nvPr/>
        </p:nvPicPr>
        <p:blipFill>
          <a:blip r:embed="rId2">
            <a:lum bright="-6000" contrast="66000"/>
          </a:blip>
          <a:srcRect r="66898" b="50414"/>
          <a:stretch>
            <a:fillRect/>
          </a:stretch>
        </p:blipFill>
        <p:spPr bwMode="auto">
          <a:xfrm>
            <a:off x="3384550" y="1828800"/>
            <a:ext cx="28067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3627438" y="3956050"/>
            <a:ext cx="900112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>
                <a:solidFill>
                  <a:srgbClr val="008000"/>
                </a:solidFill>
                <a:latin typeface="VNI-Helve-Condense" pitchFamily="2" charset="0"/>
              </a:rPr>
              <a:t> </a:t>
            </a:r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1073150" y="3900488"/>
            <a:ext cx="10731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800" b="1">
                <a:solidFill>
                  <a:srgbClr val="008000"/>
                </a:solidFill>
                <a:latin typeface="VNI-Times" pitchFamily="2" charset="0"/>
              </a:rPr>
              <a:t> EÂke </a:t>
            </a:r>
            <a:r>
              <a:rPr lang="en-US" sz="2800">
                <a:solidFill>
                  <a:srgbClr val="0080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495300" y="5226050"/>
            <a:ext cx="86677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800" b="1">
                <a:solidFill>
                  <a:srgbClr val="FF33CC"/>
                </a:solidFill>
                <a:latin typeface="VNI-Times" pitchFamily="2" charset="0"/>
              </a:rPr>
              <a:t> Thöôùc ño goùc thöôøng duøng laø: eâ ke, ke vuoâng, thöôùc ño goùc vaïn naêng.</a:t>
            </a:r>
            <a:endParaRPr lang="en-US" sz="2800">
              <a:solidFill>
                <a:srgbClr val="FF33CC"/>
              </a:solidFill>
              <a:latin typeface="VNI-Times" pitchFamily="2" charset="0"/>
            </a:endParaRPr>
          </a:p>
        </p:txBody>
      </p:sp>
      <p:pic>
        <p:nvPicPr>
          <p:cNvPr id="18465" name="Picture 33" descr="thuoc dgv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900" y="1879600"/>
            <a:ext cx="2971800" cy="2082800"/>
          </a:xfrm>
          <a:prstGeom prst="rect">
            <a:avLst/>
          </a:prstGeom>
          <a:noFill/>
        </p:spPr>
      </p:pic>
      <p:pic>
        <p:nvPicPr>
          <p:cNvPr id="18466" name="Picture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1828800"/>
            <a:ext cx="272415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58" grpId="0"/>
      <p:bldP spid="18459" grpId="0"/>
      <p:bldP spid="18463" grpId="0"/>
      <p:bldP spid="184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3581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VNI-Times" pitchFamily="2" charset="0"/>
              </a:rPr>
              <a:t>1.Duïng cuï thaùo, laép: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0" y="609600"/>
            <a:ext cx="73469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3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II. Duïng cuï thaùo, laép vaø keïp chaët.</a:t>
            </a:r>
          </a:p>
        </p:txBody>
      </p:sp>
      <p:pic>
        <p:nvPicPr>
          <p:cNvPr id="21515" name="Picture 11" descr="co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3879850" cy="1066800"/>
          </a:xfrm>
          <a:prstGeom prst="rect">
            <a:avLst/>
          </a:prstGeom>
          <a:noFill/>
        </p:spPr>
      </p:pic>
      <p:pic>
        <p:nvPicPr>
          <p:cNvPr id="21516" name="Picture 12" descr="co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733800"/>
            <a:ext cx="3879850" cy="990600"/>
          </a:xfrm>
          <a:prstGeom prst="rect">
            <a:avLst/>
          </a:prstGeom>
          <a:noFill/>
        </p:spPr>
      </p:pic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847850" y="3124200"/>
            <a:ext cx="1320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Moû leát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930400" y="4724400"/>
            <a:ext cx="1155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Côøleâ</a:t>
            </a:r>
          </a:p>
        </p:txBody>
      </p:sp>
      <p:pic>
        <p:nvPicPr>
          <p:cNvPr id="21519" name="Picture 15" descr="tuav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150" y="5486400"/>
            <a:ext cx="3879850" cy="838200"/>
          </a:xfrm>
          <a:prstGeom prst="rect">
            <a:avLst/>
          </a:prstGeom>
          <a:noFill/>
        </p:spPr>
      </p:pic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847850" y="6248400"/>
            <a:ext cx="1320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Tua vít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5791200" y="1447800"/>
            <a:ext cx="3886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solidFill>
                  <a:srgbClr val="FF33CC"/>
                </a:solidFill>
                <a:latin typeface="VNI-Times" pitchFamily="2" charset="0"/>
              </a:rPr>
              <a:t>Coâng duïng: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4876800" y="2330450"/>
            <a:ext cx="4953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VNI-Times" pitchFamily="2" charset="0"/>
              </a:rPr>
              <a:t>Duøng ñeå thaùo caùc buloâng, ñai oác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4953000" y="3930650"/>
            <a:ext cx="4953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VNI-Times" pitchFamily="2" charset="0"/>
              </a:rPr>
              <a:t>Duøng ñeå thaùo caùc buloâng, ñai oác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4800600" y="5683250"/>
            <a:ext cx="5562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500" b="1">
                <a:solidFill>
                  <a:srgbClr val="3333FF"/>
                </a:solidFill>
                <a:latin typeface="VNI-Times" pitchFamily="2" charset="0"/>
              </a:rPr>
              <a:t>Duøng ñeå vaën caùc vít coù ñaàu keû raõnh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4" grpId="0"/>
      <p:bldP spid="21517" grpId="0"/>
      <p:bldP spid="21518" grpId="0"/>
      <p:bldP spid="21520" grpId="0"/>
      <p:bldP spid="21522" grpId="0"/>
      <p:bldP spid="21523" grpId="0"/>
      <p:bldP spid="21525" grpId="0"/>
      <p:bldP spid="215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63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82&quot;/&gt;&lt;/object&gt;&lt;object type=&quot;3&quot; unique_id=&quot;10007&quot;&gt;&lt;property id=&quot;20148&quot; value=&quot;5&quot;/&gt;&lt;property id=&quot;20300&quot; value=&quot;Slide 5&quot;/&gt;&lt;property id=&quot;20307&quot; value=&quot;264&quot;/&gt;&lt;/object&gt;&lt;object type=&quot;3&quot; unique_id=&quot;10008&quot;&gt;&lt;property id=&quot;20148&quot; value=&quot;5&quot;/&gt;&lt;property id=&quot;20300&quot; value=&quot;Slide 6&quot;/&gt;&lt;property id=&quot;20307&quot; value=&quot;267&quot;/&gt;&lt;/object&gt;&lt;object type=&quot;3&quot; unique_id=&quot;10009&quot;&gt;&lt;property id=&quot;20148&quot; value=&quot;5&quot;/&gt;&lt;property id=&quot;20300&quot; value=&quot;Slide 7&quot;/&gt;&lt;property id=&quot;20307&quot; value=&quot;269&quot;/&gt;&lt;/object&gt;&lt;object type=&quot;3&quot; unique_id=&quot;10010&quot;&gt;&lt;property id=&quot;20148&quot; value=&quot;5&quot;/&gt;&lt;property id=&quot;20300&quot; value=&quot;Slide 8&quot;/&gt;&lt;property id=&quot;20307&quot; value=&quot;270&quot;/&gt;&lt;/object&gt;&lt;object type=&quot;3&quot; unique_id=&quot;10011&quot;&gt;&lt;property id=&quot;20148&quot; value=&quot;5&quot;/&gt;&lt;property id=&quot;20300&quot; value=&quot;Slide 9&quot;/&gt;&lt;property id=&quot;20307&quot; value=&quot;272&quot;/&gt;&lt;/object&gt;&lt;object type=&quot;3&quot; unique_id=&quot;10012&quot;&gt;&lt;property id=&quot;20148&quot; value=&quot;5&quot;/&gt;&lt;property id=&quot;20300&quot; value=&quot;Slide 10&quot;/&gt;&lt;property id=&quot;20307&quot; value=&quot;273&quot;/&gt;&lt;/object&gt;&lt;object type=&quot;3&quot; unique_id=&quot;10013&quot;&gt;&lt;property id=&quot;20148&quot; value=&quot;5&quot;/&gt;&lt;property id=&quot;20300&quot; value=&quot;Slide 11&quot;/&gt;&lt;property id=&quot;20307&quot; value=&quot;274&quot;/&gt;&lt;/object&gt;&lt;object type=&quot;3&quot; unique_id=&quot;10014&quot;&gt;&lt;property id=&quot;20148&quot; value=&quot;5&quot;/&gt;&lt;property id=&quot;20300&quot; value=&quot;Slide 12&quot;/&gt;&lt;property id=&quot;20307&quot; value=&quot;275&quot;/&gt;&lt;/object&gt;&lt;object type=&quot;3&quot; unique_id=&quot;10015&quot;&gt;&lt;property id=&quot;20148&quot; value=&quot;5&quot;/&gt;&lt;property id=&quot;20300&quot; value=&quot;Slide 13&quot;/&gt;&lt;property id=&quot;20307&quot; value=&quot;276&quot;/&gt;&lt;/object&gt;&lt;object type=&quot;3&quot; unique_id=&quot;10016&quot;&gt;&lt;property id=&quot;20148&quot; value=&quot;5&quot;/&gt;&lt;property id=&quot;20300&quot; value=&quot;Slide 14&quot;/&gt;&lt;property id=&quot;20307&quot; value=&quot;279&quot;/&gt;&lt;/object&gt;&lt;object type=&quot;3&quot; unique_id=&quot;10062&quot;&gt;&lt;property id=&quot;20148&quot; value=&quot;5&quot;/&gt;&lt;property id=&quot;20300&quot; value=&quot;Slide 1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574</Words>
  <Application>Microsoft Office PowerPoint</Application>
  <PresentationFormat>A4 Paper (210x297 mm)</PresentationFormat>
  <Paragraphs>102</Paragraphs>
  <Slides>14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AnhTuan</cp:lastModifiedBy>
  <cp:revision>43</cp:revision>
  <dcterms:created xsi:type="dcterms:W3CDTF">2009-09-20T00:38:22Z</dcterms:created>
  <dcterms:modified xsi:type="dcterms:W3CDTF">2015-01-23T04:08:03Z</dcterms:modified>
</cp:coreProperties>
</file>